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2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53112D-5D22-4799-89BF-4AC757DCD637}" type="datetimeFigureOut">
              <a:rPr lang="tr-TR" smtClean="0"/>
              <a:t>19.05.2018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14661-5919-4BF1-905A-C6EC3809330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699792" y="1371600"/>
            <a:ext cx="5685256" cy="1828800"/>
          </a:xfrm>
        </p:spPr>
        <p:txBody>
          <a:bodyPr/>
          <a:lstStyle/>
          <a:p>
            <a:r>
              <a:rPr lang="tr-TR" dirty="0"/>
              <a:t>İŞCOM AKADEMİ</a:t>
            </a:r>
            <a:br>
              <a:rPr lang="tr-TR" dirty="0"/>
            </a:br>
            <a:r>
              <a:rPr lang="tr-TR" dirty="0"/>
              <a:t>EĞİTİM KONULARI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HALİM KAZAN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B1E1A68-D00D-4021-8D17-A91D17860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619094"/>
            <a:ext cx="1725318" cy="780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YALIN ÜRETİM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KAIZEN; Sürekli iyileştirme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JIT; Tam Zamanında Üretim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VSM; Değer Akışı Haritalama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Tek parça akış ve U-hücre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Çekme sistemleri, FIFO ve Süpermarket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/>
              <a:t>Kanban</a:t>
            </a:r>
            <a:r>
              <a:rPr lang="tr-TR" dirty="0"/>
              <a:t>,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run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HEIJUNKA; Talep – Üretim </a:t>
            </a:r>
            <a:r>
              <a:rPr lang="tr-TR" dirty="0" err="1"/>
              <a:t>Seviyelendirme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SMED; Model dönüş süresinin kısaltılması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YALIN ÜRETİM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/>
              <a:t>5S; Problem kaynaklarını yok etme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HOSHIN KANRI: Stratejik Hizalanma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YAMAZUMİ: İş ve Kapasite Dengeleme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/>
              <a:t>Poka</a:t>
            </a:r>
            <a:r>
              <a:rPr lang="tr-TR" dirty="0"/>
              <a:t>-</a:t>
            </a:r>
            <a:r>
              <a:rPr lang="tr-TR" dirty="0" err="1"/>
              <a:t>Yoke</a:t>
            </a:r>
            <a:r>
              <a:rPr lang="tr-TR" dirty="0"/>
              <a:t>; Hata önleyici düzenekler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/>
              <a:t>Jidoka</a:t>
            </a:r>
            <a:r>
              <a:rPr lang="tr-TR" dirty="0"/>
              <a:t>; </a:t>
            </a:r>
            <a:r>
              <a:rPr lang="tr-TR" dirty="0" err="1"/>
              <a:t>Otonomasyon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Görsel yönetim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Standart iş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A3; Problem çözme ve raporlama</a:t>
            </a:r>
          </a:p>
          <a:p>
            <a:pPr>
              <a:buNone/>
            </a:pP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PROBLEM ÇÖZME YÖNTEM VE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1. Fikir Üretme Teknikleri</a:t>
            </a:r>
          </a:p>
          <a:p>
            <a:r>
              <a:rPr lang="tr-TR" dirty="0"/>
              <a:t> Beyin Fırtınası, </a:t>
            </a:r>
          </a:p>
          <a:p>
            <a:r>
              <a:rPr lang="tr-TR" dirty="0"/>
              <a:t>Altı Şapkalı Düşünme Tekniği, </a:t>
            </a:r>
          </a:p>
          <a:p>
            <a:r>
              <a:rPr lang="tr-TR" dirty="0"/>
              <a:t> Kuvvet/Güç Alanı Analizi, </a:t>
            </a:r>
          </a:p>
          <a:p>
            <a:r>
              <a:rPr lang="tr-TR" dirty="0"/>
              <a:t> Odak Grupları, </a:t>
            </a:r>
          </a:p>
          <a:p>
            <a:r>
              <a:rPr lang="tr-TR" dirty="0"/>
              <a:t> Mülakat, </a:t>
            </a:r>
          </a:p>
          <a:p>
            <a:pPr>
              <a:buNone/>
            </a:pPr>
            <a:r>
              <a:rPr lang="tr-TR" dirty="0"/>
              <a:t>2. Sürekli Geliştirme Teknikleri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PUKÖ Döngüsü,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5N-1K Tekniği,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PROBLEM ÇÖZME YÖNTEM VE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3. Problem Analiz Teknikleri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Akış Diyagramı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Sebep-Sonuç (Balık Kılçığı) Diyagramı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Pareto</a:t>
            </a:r>
            <a:r>
              <a:rPr lang="tr-TR" dirty="0"/>
              <a:t> Analizi 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Ağaç Diyagramı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İlgi/Yakınlık Diyagramı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Yoklama Kağıtları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Kuvvet/Güç Alanı Analizi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PROBLEM ÇÖZME YÖNTEM VE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/>
              <a:t>4. Önerileri/Nedenleri </a:t>
            </a:r>
            <a:r>
              <a:rPr lang="tr-TR" dirty="0" err="1"/>
              <a:t>Önceliklendirme</a:t>
            </a:r>
            <a:r>
              <a:rPr lang="tr-TR" dirty="0"/>
              <a:t> Teknikleri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Etkinlik Analizi  İlişki Diyagramı</a:t>
            </a:r>
          </a:p>
          <a:p>
            <a:pPr>
              <a:buNone/>
            </a:pPr>
            <a:r>
              <a:rPr lang="tr-TR" dirty="0"/>
              <a:t> 5. Karar Verme Teknikleri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Nominal Grup Tekniği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Çoklu Oylama Tekniği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 Hedef Saptama (Benchmarking) Tekniği</a:t>
            </a:r>
          </a:p>
          <a:p>
            <a:pPr>
              <a:buNone/>
            </a:pPr>
            <a:r>
              <a:rPr lang="tr-TR" dirty="0"/>
              <a:t> 6. Veri Toplama, Veri Analizi ve Değerlendirme Teknikleri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Anketler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Kontrol Tablosu (çetele)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/>
              <a:t>Histogram</a:t>
            </a: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err="1"/>
              <a:t>Pareto</a:t>
            </a:r>
            <a:r>
              <a:rPr lang="tr-TR" dirty="0"/>
              <a:t> Diyagramı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Serpme Diyagramı </a:t>
            </a:r>
          </a:p>
          <a:p>
            <a:pPr>
              <a:buFont typeface="Wingdings" pitchFamily="2" charset="2"/>
              <a:buChar char="§"/>
            </a:pPr>
            <a:r>
              <a:rPr lang="tr-TR" dirty="0"/>
              <a:t>Hareket Çizelgesi  Kontrol Çizelgesi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US" dirty="0"/>
              <a:t>6</a:t>
            </a:r>
            <a:r>
              <a:rPr lang="tr-TR" dirty="0"/>
              <a:t> </a:t>
            </a:r>
            <a:r>
              <a:rPr lang="en-US" dirty="0"/>
              <a:t>SİGMA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Karar Alma Süreçleri</a:t>
            </a:r>
          </a:p>
          <a:p>
            <a:r>
              <a:rPr lang="tr-TR" dirty="0"/>
              <a:t>Ölçme Performansı</a:t>
            </a:r>
            <a:r>
              <a:rPr lang="en-US" dirty="0"/>
              <a:t> </a:t>
            </a:r>
            <a:endParaRPr lang="tr-TR" dirty="0"/>
          </a:p>
          <a:p>
            <a:r>
              <a:rPr lang="tr-TR" b="1" dirty="0">
                <a:solidFill>
                  <a:schemeClr val="accent2"/>
                </a:solidFill>
              </a:rPr>
              <a:t>Ne Ölçüleceğinin Belirlenmesi</a:t>
            </a:r>
          </a:p>
          <a:p>
            <a:r>
              <a:rPr lang="tr-TR" b="1" dirty="0">
                <a:solidFill>
                  <a:schemeClr val="accent2"/>
                </a:solidFill>
              </a:rPr>
              <a:t>Ölçme Yönetimi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tr-TR" b="1" dirty="0">
                <a:solidFill>
                  <a:schemeClr val="accent2"/>
                </a:solidFill>
              </a:rPr>
              <a:t>Sapmayı Anlamak</a:t>
            </a:r>
          </a:p>
          <a:p>
            <a:r>
              <a:rPr lang="en-US" b="1" dirty="0">
                <a:solidFill>
                  <a:schemeClr val="accent2"/>
                </a:solidFill>
              </a:rPr>
              <a:t>Sigma </a:t>
            </a:r>
            <a:r>
              <a:rPr lang="en-US" b="1" dirty="0" err="1">
                <a:solidFill>
                  <a:schemeClr val="accent2"/>
                </a:solidFill>
              </a:rPr>
              <a:t>Performan</a:t>
            </a:r>
            <a:r>
              <a:rPr lang="tr-TR" b="1" dirty="0">
                <a:solidFill>
                  <a:schemeClr val="accent2"/>
                </a:solidFill>
              </a:rPr>
              <a:t>sının Belirlenmesi</a:t>
            </a:r>
          </a:p>
          <a:p>
            <a:r>
              <a:rPr lang="en-US" dirty="0">
                <a:solidFill>
                  <a:schemeClr val="accent2"/>
                </a:solidFill>
              </a:rPr>
              <a:t>R &amp; R</a:t>
            </a:r>
            <a:r>
              <a:rPr lang="tr-TR" dirty="0">
                <a:solidFill>
                  <a:schemeClr val="accent2"/>
                </a:solidFill>
              </a:rPr>
              <a:t> Ölçümü</a:t>
            </a:r>
          </a:p>
          <a:p>
            <a:r>
              <a:rPr lang="tr-TR" b="1" dirty="0">
                <a:solidFill>
                  <a:schemeClr val="accent2"/>
                </a:solidFill>
              </a:rPr>
              <a:t>İş Risk Yönetimi Kontrol Noktası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4208" y="2132856"/>
            <a:ext cx="2448272" cy="2808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Proje YÖNETİM TEKNİKLERİ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GANT TEKNİĞİ</a:t>
            </a:r>
          </a:p>
          <a:p>
            <a:r>
              <a:rPr lang="tr-TR" dirty="0"/>
              <a:t>PERT TEKNİĞİ</a:t>
            </a:r>
          </a:p>
          <a:p>
            <a:r>
              <a:rPr lang="tr-TR" dirty="0"/>
              <a:t>CPM TEKNİĞİ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6748252-B76A-4AFC-8D13-ED2FB9C73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861048"/>
            <a:ext cx="1725318" cy="7803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277</Words>
  <Application>Microsoft Office PowerPoint</Application>
  <PresentationFormat>Ekran Gösterisi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Akış</vt:lpstr>
      <vt:lpstr>İŞCOM AKADEMİ EĞİTİM KONULARI</vt:lpstr>
      <vt:lpstr>YALIN ÜRETİM TEKNİKLERİ</vt:lpstr>
      <vt:lpstr>YALIN ÜRETİM TEKNİKLERİ</vt:lpstr>
      <vt:lpstr>PROBLEM ÇÖZME YÖNTEM VE TEKNİKLERİ</vt:lpstr>
      <vt:lpstr>PROBLEM ÇÖZME YÖNTEM VE TEKNİKLERİ</vt:lpstr>
      <vt:lpstr>PROBLEM ÇÖZME YÖNTEM VE TEKNİKLERİ</vt:lpstr>
      <vt:lpstr>6 SİGMA</vt:lpstr>
      <vt:lpstr>Proje YÖNETİM TEKNİKLERİ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HALİM KAZAN</dc:creator>
  <cp:lastModifiedBy>Savaş Berber</cp:lastModifiedBy>
  <cp:revision>9</cp:revision>
  <dcterms:created xsi:type="dcterms:W3CDTF">2018-04-04T19:10:48Z</dcterms:created>
  <dcterms:modified xsi:type="dcterms:W3CDTF">2018-05-18T22:31:51Z</dcterms:modified>
</cp:coreProperties>
</file>